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1" r:id="rId11"/>
    <p:sldId id="270" r:id="rId12"/>
    <p:sldId id="269" r:id="rId13"/>
    <p:sldId id="272" r:id="rId14"/>
    <p:sldId id="273" r:id="rId15"/>
  </p:sldIdLst>
  <p:sldSz cx="9144000" cy="5143500" type="screen16x9"/>
  <p:notesSz cx="6858000" cy="9144000"/>
  <p:embeddedFontLst>
    <p:embeddedFont>
      <p:font typeface="Nanum Pen Script" panose="020B0604020202020204" charset="-127"/>
      <p:regular r:id="rId17"/>
    </p:embeddedFont>
    <p:embeddedFont>
      <p:font typeface="Roboto Light" panose="020B0604020202020204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pos="2658">
          <p15:clr>
            <a:srgbClr val="9AA0A6"/>
          </p15:clr>
        </p15:guide>
        <p15:guide id="3" orient="horz" pos="1049">
          <p15:clr>
            <a:srgbClr val="9AA0A6"/>
          </p15:clr>
        </p15:guide>
        <p15:guide id="4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31AE06-3747-443A-A64B-04562F02F8BE}">
  <a:tblStyle styleId="{3F31AE06-3747-443A-A64B-04562F02F8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702" y="120"/>
      </p:cViewPr>
      <p:guideLst>
        <p:guide orient="horz" pos="1512"/>
        <p:guide pos="2658"/>
        <p:guide orient="horz" pos="1049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ae26aa3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ae26aa3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03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66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83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301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993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357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24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28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96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120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43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37094" y="931699"/>
            <a:ext cx="309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22894" y="4009325"/>
            <a:ext cx="412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817426" y="2988150"/>
            <a:ext cx="4172400" cy="8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623611" y="3651383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496661" y="1631250"/>
            <a:ext cx="2396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 rot="-363">
            <a:off x="1835270" y="1307223"/>
            <a:ext cx="2842200" cy="25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Pen Script"/>
              <a:buNone/>
              <a:defRPr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73" r:id="rId4"/>
    <p:sldLayoutId id="2147483674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ctrTitle"/>
          </p:nvPr>
        </p:nvSpPr>
        <p:spPr>
          <a:xfrm>
            <a:off x="2446608" y="1696430"/>
            <a:ext cx="4058700" cy="888239"/>
          </a:xfrm>
          <a:prstGeom prst="rect">
            <a:avLst/>
          </a:prstGeom>
        </p:spPr>
        <p:txBody>
          <a:bodyPr spcFirstLastPara="1" wrap="square" lIns="91425" tIns="1554475" rIns="91425" bIns="91425" anchor="b" anchorCtr="0">
            <a:noAutofit/>
          </a:bodyPr>
          <a:lstStyle/>
          <a:p>
            <a:pPr marL="18288" lvl="0" indent="-192024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Biography</a:t>
            </a:r>
            <a:endParaRPr sz="6000" dirty="0"/>
          </a:p>
        </p:txBody>
      </p:sp>
      <p:sp>
        <p:nvSpPr>
          <p:cNvPr id="140" name="Google Shape;140;p32"/>
          <p:cNvSpPr txBox="1">
            <a:spLocks noGrp="1"/>
          </p:cNvSpPr>
          <p:nvPr>
            <p:ph type="subTitle" idx="1"/>
          </p:nvPr>
        </p:nvSpPr>
        <p:spPr>
          <a:xfrm>
            <a:off x="2446608" y="4009325"/>
            <a:ext cx="412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Alejandro Giraldo Hererra</a:t>
            </a:r>
            <a:endParaRPr dirty="0"/>
          </a:p>
        </p:txBody>
      </p:sp>
      <p:pic>
        <p:nvPicPr>
          <p:cNvPr id="141" name="Google Shape;1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740">
            <a:off x="3752507" y="1427159"/>
            <a:ext cx="1151736" cy="2340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pic>
        <p:nvPicPr>
          <p:cNvPr id="142" name="Google Shape;142;p32"/>
          <p:cNvPicPr preferRelativeResize="0"/>
          <p:nvPr/>
        </p:nvPicPr>
        <p:blipFill rotWithShape="1">
          <a:blip r:embed="rId5">
            <a:alphaModFix/>
          </a:blip>
          <a:srcRect r="19736"/>
          <a:stretch/>
        </p:blipFill>
        <p:spPr>
          <a:xfrm rot="1021990">
            <a:off x="1221985" y="2305852"/>
            <a:ext cx="1981230" cy="1833972"/>
          </a:xfrm>
          <a:prstGeom prst="rect">
            <a:avLst/>
          </a:prstGeom>
          <a:noFill/>
          <a:ln>
            <a:noFill/>
          </a:ln>
          <a:effectLst>
            <a:outerShdw blurRad="142875" dist="57150" dir="5700000" algn="bl" rotWithShape="0">
              <a:srgbClr val="000000">
                <a:alpha val="74000"/>
              </a:srgbClr>
            </a:outerShdw>
          </a:effectLst>
        </p:spPr>
      </p:pic>
      <p:pic>
        <p:nvPicPr>
          <p:cNvPr id="143" name="Google Shape;1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37240">
            <a:off x="5863294" y="1141607"/>
            <a:ext cx="1048686" cy="104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One of my software projects was one of the best in </a:t>
            </a:r>
            <a:r>
              <a:rPr lang="en-US" dirty="0" smtClean="0"/>
              <a:t>Quind</a:t>
            </a:r>
            <a:r>
              <a:rPr lang="es-CO" dirty="0" smtClean="0"/>
              <a:t>í</a:t>
            </a:r>
            <a:r>
              <a:rPr lang="en-US" dirty="0" smtClean="0"/>
              <a:t>o at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48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/>
              <a:t>I </a:t>
            </a:r>
            <a:r>
              <a:rPr lang="en-US" dirty="0" smtClean="0"/>
              <a:t>finished </a:t>
            </a:r>
            <a:r>
              <a:rPr lang="en-US" dirty="0" smtClean="0"/>
              <a:t>high school </a:t>
            </a:r>
            <a:r>
              <a:rPr lang="en-US" dirty="0" smtClean="0"/>
              <a:t>in </a:t>
            </a:r>
            <a:r>
              <a:rPr lang="en-US" dirty="0" smtClean="0"/>
              <a:t>Colombia at 2020 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62" y="327123"/>
            <a:ext cx="2239876" cy="39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/>
              <a:t>I </a:t>
            </a:r>
            <a:r>
              <a:rPr lang="en-US" dirty="0"/>
              <a:t>won a </a:t>
            </a:r>
            <a:r>
              <a:rPr lang="en-US" dirty="0" smtClean="0"/>
              <a:t>scholarship in 2020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636" y="563217"/>
            <a:ext cx="5276727" cy="35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 started in SENA at 2021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17" y="516835"/>
            <a:ext cx="4817166" cy="36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0;p40"/>
          <p:cNvSpPr txBox="1">
            <a:spLocks/>
          </p:cNvSpPr>
          <p:nvPr/>
        </p:nvSpPr>
        <p:spPr>
          <a:xfrm flipH="1">
            <a:off x="0" y="1254499"/>
            <a:ext cx="9144000" cy="1720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500" b="1" dirty="0" smtClean="0"/>
              <a:t>…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4290351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 was born </a:t>
            </a:r>
            <a:r>
              <a:rPr lang="en-US" dirty="0" smtClean="0"/>
              <a:t>on the </a:t>
            </a:r>
            <a:r>
              <a:rPr lang="en-US" dirty="0" smtClean="0"/>
              <a:t>23th of March, 2003 in San Juan De Dios, Armenia – Quind</a:t>
            </a:r>
            <a:r>
              <a:rPr lang="es-CO" dirty="0" smtClean="0"/>
              <a:t>ío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81" y="583096"/>
            <a:ext cx="4356838" cy="35250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 went to Isabella</a:t>
            </a:r>
            <a:r>
              <a:rPr lang="es-CO" dirty="0" smtClean="0"/>
              <a:t>’s Kindergarten in 2006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 b="38937"/>
          <a:stretch/>
        </p:blipFill>
        <p:spPr>
          <a:xfrm>
            <a:off x="2772810" y="549966"/>
            <a:ext cx="3598379" cy="35415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 smtClean="0"/>
              <a:t>I </a:t>
            </a:r>
            <a:r>
              <a:rPr lang="es-CO" dirty="0" err="1" smtClean="0"/>
              <a:t>wen</a:t>
            </a:r>
            <a:r>
              <a:rPr lang="es-CO" dirty="0" err="1"/>
              <a:t>t</a:t>
            </a:r>
            <a:r>
              <a:rPr lang="es-CO" dirty="0" smtClean="0"/>
              <a:t> to Bosques de Pinares </a:t>
            </a:r>
            <a:r>
              <a:rPr lang="es-CO" dirty="0" err="1" smtClean="0"/>
              <a:t>Primary</a:t>
            </a:r>
            <a:r>
              <a:rPr lang="es-CO" dirty="0" smtClean="0"/>
              <a:t> </a:t>
            </a:r>
            <a:r>
              <a:rPr lang="es-CO" dirty="0" err="1" smtClean="0"/>
              <a:t>School</a:t>
            </a:r>
            <a:r>
              <a:rPr lang="es-CO" dirty="0" smtClean="0"/>
              <a:t> at </a:t>
            </a:r>
            <a:r>
              <a:rPr lang="es-CO" dirty="0" smtClean="0"/>
              <a:t>2008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" y="921026"/>
            <a:ext cx="6950765" cy="26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9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 graduated from Primary School on November 2013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53" y="449279"/>
            <a:ext cx="2261894" cy="35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/>
              <a:t>I </a:t>
            </a:r>
            <a:r>
              <a:rPr lang="es-CO" dirty="0" err="1"/>
              <a:t>started</a:t>
            </a:r>
            <a:r>
              <a:rPr lang="es-CO" dirty="0"/>
              <a:t> </a:t>
            </a:r>
            <a:r>
              <a:rPr lang="es-CO" dirty="0" err="1" smtClean="0"/>
              <a:t>studying</a:t>
            </a:r>
            <a:r>
              <a:rPr lang="es-CO" dirty="0" smtClean="0"/>
              <a:t> at Laura</a:t>
            </a:r>
            <a:r>
              <a:rPr lang="en-US" dirty="0" smtClean="0"/>
              <a:t>’s </a:t>
            </a:r>
            <a:r>
              <a:rPr lang="en-US" dirty="0" err="1" smtClean="0"/>
              <a:t>Vicu</a:t>
            </a:r>
            <a:r>
              <a:rPr lang="es-CO" dirty="0" smtClean="0"/>
              <a:t>ña</a:t>
            </a:r>
            <a:r>
              <a:rPr lang="en-US" dirty="0" smtClean="0"/>
              <a:t> School </a:t>
            </a:r>
            <a:r>
              <a:rPr lang="en-US" dirty="0" smtClean="0"/>
              <a:t>in</a:t>
            </a:r>
            <a:r>
              <a:rPr lang="en-US" dirty="0" smtClean="0"/>
              <a:t> </a:t>
            </a:r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03" y="576470"/>
            <a:ext cx="6667194" cy="31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0;p40"/>
          <p:cNvSpPr txBox="1">
            <a:spLocks/>
          </p:cNvSpPr>
          <p:nvPr/>
        </p:nvSpPr>
        <p:spPr>
          <a:xfrm flipH="1">
            <a:off x="0" y="4275995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 went to </a:t>
            </a:r>
            <a:r>
              <a:rPr lang="en-US" dirty="0"/>
              <a:t>S</a:t>
            </a:r>
            <a:r>
              <a:rPr lang="en-US" dirty="0" smtClean="0"/>
              <a:t>pain at 2016 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76" y="482325"/>
            <a:ext cx="2750447" cy="36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0;p40"/>
          <p:cNvSpPr txBox="1">
            <a:spLocks/>
          </p:cNvSpPr>
          <p:nvPr/>
        </p:nvSpPr>
        <p:spPr>
          <a:xfrm flipH="1">
            <a:off x="0" y="4256116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/>
              <a:t>I </a:t>
            </a:r>
            <a:r>
              <a:rPr lang="en-US" dirty="0" smtClean="0"/>
              <a:t>studied 2 years in Spain.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26" y="401706"/>
            <a:ext cx="5041348" cy="37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9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0;p40"/>
          <p:cNvSpPr txBox="1">
            <a:spLocks/>
          </p:cNvSpPr>
          <p:nvPr/>
        </p:nvSpPr>
        <p:spPr>
          <a:xfrm flipH="1">
            <a:off x="0" y="4289247"/>
            <a:ext cx="9144000" cy="40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I </a:t>
            </a:r>
            <a:r>
              <a:rPr lang="en-US" dirty="0"/>
              <a:t>returned to Colombia at 2018</a:t>
            </a:r>
          </a:p>
        </p:txBody>
      </p:sp>
    </p:spTree>
    <p:extLst>
      <p:ext uri="{BB962C8B-B14F-4D97-AF65-F5344CB8AC3E}">
        <p14:creationId xmlns:p14="http://schemas.microsoft.com/office/powerpoint/2010/main" val="3148134752"/>
      </p:ext>
    </p:extLst>
  </p:cSld>
  <p:clrMapOvr>
    <a:masterClrMapping/>
  </p:clrMapOvr>
</p:sld>
</file>

<file path=ppt/theme/theme1.xml><?xml version="1.0" encoding="utf-8"?>
<a:theme xmlns:a="http://schemas.openxmlformats.org/drawingml/2006/main" name="Memories Photo Album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F2EA"/>
      </a:lt2>
      <a:accent1>
        <a:srgbClr val="000000"/>
      </a:accent1>
      <a:accent2>
        <a:srgbClr val="F64245"/>
      </a:accent2>
      <a:accent3>
        <a:srgbClr val="AFDAD7"/>
      </a:accent3>
      <a:accent4>
        <a:srgbClr val="E0BF6E"/>
      </a:accent4>
      <a:accent5>
        <a:srgbClr val="49B6BB"/>
      </a:accent5>
      <a:accent6>
        <a:srgbClr val="F0C36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117</Words>
  <Application>Microsoft Office PowerPoint</Application>
  <PresentationFormat>Presentación en pantalla (16:9)</PresentationFormat>
  <Paragraphs>15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Nanum Pen Script</vt:lpstr>
      <vt:lpstr>Arial</vt:lpstr>
      <vt:lpstr>Roboto Light</vt:lpstr>
      <vt:lpstr>Fira Sans Extra Condensed Medium</vt:lpstr>
      <vt:lpstr>Memories Photo Album by Slidesgo</vt:lpstr>
      <vt:lpstr>Biography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Biography</dc:title>
  <dc:creator>Alejo</dc:creator>
  <cp:lastModifiedBy>Alejo Giraldo</cp:lastModifiedBy>
  <cp:revision>16</cp:revision>
  <dcterms:modified xsi:type="dcterms:W3CDTF">2021-09-07T16:16:44Z</dcterms:modified>
</cp:coreProperties>
</file>